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588" saveSubsetFonts="1">
  <p:sldMasterIdLst>
    <p:sldMasterId id="2147483660" r:id="rId4"/>
  </p:sldMasterIdLst>
  <p:sldIdLst>
    <p:sldId id="256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2B65AF"/>
    <a:srgbClr val="2A64AD"/>
    <a:srgbClr val="2460AB"/>
    <a:srgbClr val="2661AC"/>
    <a:srgbClr val="37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01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6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08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40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03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69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41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02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82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0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F942-E094-4923-8904-98E9AB1C5EE2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45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FAD4835-5E64-4A0D-9052-A67326934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019" y="2253042"/>
            <a:ext cx="5299679" cy="8167203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Piano Nazionale di Ripresa e Resilienza </a:t>
            </a:r>
          </a:p>
          <a:p>
            <a:pPr algn="just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Missione 4 - Componente 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tillium Web" panose="00000500000000000000" pitchFamily="2" charset="0"/>
              </a:rPr>
              <a:t>1/2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 - Riforma 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tillium Web" panose="00000500000000000000" pitchFamily="2" charset="0"/>
              </a:rPr>
              <a:t>XXX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 «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tillium Web" panose="00000500000000000000" pitchFamily="2" charset="0"/>
              </a:rPr>
              <a:t>Titolo riforma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Titillium Web" panose="00000500000000000000" pitchFamily="2" charset="0"/>
              </a:rPr>
              <a:t>»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Titolo del progetto</a:t>
            </a:r>
          </a:p>
          <a:p>
            <a:r>
              <a:rPr lang="it-IT" dirty="0">
                <a:highlight>
                  <a:srgbClr val="FFFF00"/>
                </a:highlight>
                <a:latin typeface="Titillium Web" panose="00000500000000000000" pitchFamily="2" charset="0"/>
              </a:rPr>
              <a:t>- Inserire il titolo del progetto -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Codice CUP</a:t>
            </a:r>
          </a:p>
          <a:p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XXXXXXXXXXXXX 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Soggetto attuatore</a:t>
            </a:r>
          </a:p>
          <a:p>
            <a:r>
              <a:rPr lang="it-IT" dirty="0">
                <a:latin typeface="Titillium Web" panose="00000500000000000000" pitchFamily="2" charset="0"/>
              </a:rPr>
              <a:t>REGIONE </a:t>
            </a:r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XXXXXXXX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E.R.S.U. - UNIVERSITA’ </a:t>
            </a:r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XXXXXXXXX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Via </a:t>
            </a:r>
            <a:r>
              <a:rPr lang="it-IT" i="1" dirty="0" err="1">
                <a:highlight>
                  <a:srgbClr val="FFFF00"/>
                </a:highlight>
                <a:latin typeface="Titillium Web" panose="00000500000000000000" pitchFamily="2" charset="0"/>
              </a:rPr>
              <a:t>Xxxxxxx</a:t>
            </a:r>
            <a:r>
              <a:rPr lang="it-IT" dirty="0">
                <a:latin typeface="Titillium Web" panose="00000500000000000000" pitchFamily="2" charset="0"/>
              </a:rPr>
              <a:t>, 00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 panose="00000500000000000000" pitchFamily="2" charset="0"/>
              </a:rPr>
              <a:t>CAP </a:t>
            </a:r>
            <a:r>
              <a:rPr lang="it-IT" i="1" dirty="0">
                <a:highlight>
                  <a:srgbClr val="FFFF00"/>
                </a:highlight>
                <a:latin typeface="Titillium Web" panose="00000500000000000000" pitchFamily="2" charset="0"/>
              </a:rPr>
              <a:t>XXXXX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Obiettivo principale dell’operazione</a:t>
            </a:r>
          </a:p>
          <a:p>
            <a:r>
              <a:rPr lang="it-IT" dirty="0">
                <a:latin typeface="Titillium Web" panose="00000500000000000000" pitchFamily="2" charset="0"/>
              </a:rPr>
              <a:t>- </a:t>
            </a:r>
            <a:r>
              <a:rPr lang="it-IT" dirty="0">
                <a:highlight>
                  <a:srgbClr val="FFFF00"/>
                </a:highlight>
                <a:latin typeface="Titillium Web" panose="00000500000000000000" pitchFamily="2" charset="0"/>
              </a:rPr>
              <a:t>Inserire l’obiettivo principale dell’operazione </a:t>
            </a:r>
            <a:r>
              <a:rPr lang="it-IT" dirty="0">
                <a:latin typeface="Titillium Web" panose="00000500000000000000" pitchFamily="2" charset="0"/>
              </a:rPr>
              <a:t>- </a:t>
            </a:r>
            <a:endParaRPr lang="it-IT" sz="1400" dirty="0">
              <a:latin typeface="Titillium Web" panose="00000500000000000000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D31D25-7277-4C18-A7CC-04545F45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767" y="738465"/>
            <a:ext cx="3922183" cy="985624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9DE69DE-2B0B-48F4-A24F-DD3FDD04F7B3}"/>
              </a:ext>
            </a:extLst>
          </p:cNvPr>
          <p:cNvCxnSpPr>
            <a:cxnSpLocks/>
          </p:cNvCxnSpPr>
          <p:nvPr/>
        </p:nvCxnSpPr>
        <p:spPr>
          <a:xfrm>
            <a:off x="339649" y="1913679"/>
            <a:ext cx="6046242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BC7C3FF-32F2-4D46-9D11-148BBC6B0595}"/>
              </a:ext>
            </a:extLst>
          </p:cNvPr>
          <p:cNvCxnSpPr>
            <a:cxnSpLocks/>
          </p:cNvCxnSpPr>
          <p:nvPr/>
        </p:nvCxnSpPr>
        <p:spPr>
          <a:xfrm>
            <a:off x="234506" y="10799426"/>
            <a:ext cx="6412703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B6216361-67FD-470B-8CEC-815890AEB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0" y="11178602"/>
            <a:ext cx="1317478" cy="3960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F5920F5-A818-4FB7-A65A-96307121B5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0" b="30195"/>
          <a:stretch/>
        </p:blipFill>
        <p:spPr>
          <a:xfrm>
            <a:off x="1967994" y="11065611"/>
            <a:ext cx="1604717" cy="551326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9029D7F-2ABB-8078-BFF1-882F9D5FBE98}"/>
              </a:ext>
            </a:extLst>
          </p:cNvPr>
          <p:cNvSpPr/>
          <p:nvPr/>
        </p:nvSpPr>
        <p:spPr>
          <a:xfrm>
            <a:off x="5385302" y="11136361"/>
            <a:ext cx="1152318" cy="480576"/>
          </a:xfrm>
          <a:prstGeom prst="roundRect">
            <a:avLst/>
          </a:prstGeom>
          <a:noFill/>
          <a:ln w="6350">
            <a:solidFill>
              <a:srgbClr val="2B65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2F5597"/>
                </a:solidFill>
                <a:latin typeface="Titillium Web" panose="00000500000000000000" pitchFamily="2" charset="0"/>
              </a:rPr>
              <a:t>ALTRO LOGO </a:t>
            </a:r>
          </a:p>
        </p:txBody>
      </p:sp>
      <p:pic>
        <p:nvPicPr>
          <p:cNvPr id="11" name="Immagine 10" descr="Immagine che contiene Carattere, testo, logo, cerchio&#10;&#10;Descrizione generata automaticamente">
            <a:extLst>
              <a:ext uri="{FF2B5EF4-FFF2-40B4-BE49-F238E27FC236}">
                <a16:creationId xmlns:a16="http://schemas.microsoft.com/office/drawing/2014/main" id="{D4575B7E-BB70-61AC-E719-69F7C059B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11" y="11161570"/>
            <a:ext cx="1539890" cy="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4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6720DB-5BC7-4643-B578-238C07A308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5182AA-D778-4B67-80FA-A52A39165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0BF412-870E-407E-92FC-71D46E61D10E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a398c2fc-ef96-41f5-a6be-4e19eee013d8"/>
    <ds:schemaRef ds:uri="33de9cbb-7065-497c-aaf6-21859a933a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67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Titillium Web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Parrinello</dc:creator>
  <cp:lastModifiedBy>MARIA LAURA VALLEFUOCO</cp:lastModifiedBy>
  <cp:revision>9</cp:revision>
  <dcterms:created xsi:type="dcterms:W3CDTF">2023-05-11T08:27:09Z</dcterms:created>
  <dcterms:modified xsi:type="dcterms:W3CDTF">2024-03-11T09:15:47Z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0x010100777A26F539967D4F98503910BA4FFFD8</vt:lpwstr>
  </property>
  <property fmtid="{D5CDD505-2E9C-101B-9397-08002B2CF9AE}" pid="3" name="MediaServiceImageTags">
    <vt:lpwstr/>
  </property>
  <property fmtid="{D5CDD505-2E9C-101B-9397-08002B2CF9AE}" pid="4" name="MSIP_Label_2ad0b24d-6422-44b0-b3de-abb3a9e8c81a_Enabled">
    <vt:lpwstr>true</vt:lpwstr>
  </property>
  <property fmtid="{D5CDD505-2E9C-101B-9397-08002B2CF9AE}" pid="5" name="MSIP_Label_2ad0b24d-6422-44b0-b3de-abb3a9e8c81a_SetDate">
    <vt:lpwstr>2024-03-11T09:15:47Z</vt:lpwstr>
  </property>
  <property fmtid="{D5CDD505-2E9C-101B-9397-08002B2CF9AE}" pid="6" name="MSIP_Label_2ad0b24d-6422-44b0-b3de-abb3a9e8c81a_Method">
    <vt:lpwstr>Standard</vt:lpwstr>
  </property>
  <property fmtid="{D5CDD505-2E9C-101B-9397-08002B2CF9AE}" pid="7" name="MSIP_Label_2ad0b24d-6422-44b0-b3de-abb3a9e8c81a_Name">
    <vt:lpwstr>defa4170-0d19-0005-0004-bc88714345d2</vt:lpwstr>
  </property>
  <property fmtid="{D5CDD505-2E9C-101B-9397-08002B2CF9AE}" pid="8" name="MSIP_Label_2ad0b24d-6422-44b0-b3de-abb3a9e8c81a_SiteId">
    <vt:lpwstr>2fcfe26a-bb62-46b0-b1e3-28f9da0c45fd</vt:lpwstr>
  </property>
  <property fmtid="{D5CDD505-2E9C-101B-9397-08002B2CF9AE}" pid="9" name="MSIP_Label_2ad0b24d-6422-44b0-b3de-abb3a9e8c81a_ActionId">
    <vt:lpwstr>a9021728-bac7-4ff6-b028-71aff2d9088f</vt:lpwstr>
  </property>
  <property fmtid="{D5CDD505-2E9C-101B-9397-08002B2CF9AE}" pid="10" name="MSIP_Label_2ad0b24d-6422-44b0-b3de-abb3a9e8c81a_ContentBits">
    <vt:lpwstr>0</vt:lpwstr>
  </property>
</Properties>
</file>