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sldIdLst>
    <p:sldId id="256" r:id="rId5"/>
    <p:sldId id="575" r:id="rId6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 autoAdjust="0"/>
  </p:normalViewPr>
  <p:slideViewPr>
    <p:cSldViewPr snapToGrid="0">
      <p:cViewPr varScale="1">
        <p:scale>
          <a:sx n="57" d="100"/>
          <a:sy n="57" d="100"/>
        </p:scale>
        <p:origin x="108" y="11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A19FA-41AE-4F2A-8228-3399FEB02D4B}" type="datetimeFigureOut">
              <a:rPr lang="it-IT" smtClean="0"/>
              <a:t>11/03/2024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F2187-BD6B-4CD4-8DF4-F350925E52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720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F2187-BD6B-4CD4-8DF4-F350925E52C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139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3">
            <a:extLst>
              <a:ext uri="{FF2B5EF4-FFF2-40B4-BE49-F238E27FC236}">
                <a16:creationId xmlns:a16="http://schemas.microsoft.com/office/drawing/2014/main" id="{25F6244B-B1B3-416D-B88B-0FE1D1159F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003"/>
          <a:stretch/>
        </p:blipFill>
        <p:spPr>
          <a:xfrm>
            <a:off x="0" y="1310759"/>
            <a:ext cx="12202758" cy="50386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3D0686-F3B6-4B9D-A347-9CE02FFD1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335636"/>
            <a:ext cx="3795445" cy="241443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DCE23-7D2E-4485-A8A3-6D0DC38C1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79437"/>
            <a:ext cx="3795445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0CEF-51FF-466C-8532-9EF423A42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D32E97-5947-41B9-A3BB-2A0648128E2F}" type="datetime1">
              <a:rPr lang="it-IT" smtClean="0"/>
              <a:t>11/03/2024</a:t>
            </a:fld>
            <a:endParaRPr lang="it-I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040DB-8460-4471-A536-03EED8D2E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264DF-C80E-4A54-97BF-B28A94C1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B13B172-409A-48BF-92CD-9E808051E234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7805BB2-49DE-4832-9EF2-DACA471C18BD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8449" y="2106202"/>
            <a:ext cx="5712431" cy="3754848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6A686CD-BC84-4E44-BDAF-161736E81F4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5681663"/>
            <a:ext cx="3795444" cy="482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date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429" y="319213"/>
            <a:ext cx="1788972" cy="60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52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9BC9C-2F86-4F3C-86FF-092C95A64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3F1F7-0749-4694-BE63-E403BDDD5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E3090-1E92-4CFB-9491-E0F885599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F52B5-6223-499A-B1C7-9EDA303B1FE2}" type="datetime1">
              <a:rPr lang="it-IT" smtClean="0"/>
              <a:t>11/03/2024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5BC3-9F27-484C-9378-EEFF57FBB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5A28A-D94D-4C1E-9701-B2E9F89D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429" y="319213"/>
            <a:ext cx="1788972" cy="60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68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1B6E7A-AAE9-4771-A56C-9BFBA5E56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335635"/>
            <a:ext cx="2628900" cy="484132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B7342-37F0-452E-BA73-5C35A8EBE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335635"/>
            <a:ext cx="7734300" cy="484132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9D5CD-1CAE-47E9-9CA5-BEAB4799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8B40-E769-416D-876B-DAC24DC51D2D}" type="datetime1">
              <a:rPr lang="it-IT" smtClean="0"/>
              <a:t>11/03/2024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C3418-3EDC-4379-99CA-291BB22DB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5C136-5125-40ED-9798-0847DBFB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429" y="319213"/>
            <a:ext cx="1788972" cy="60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61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E6F965-22BB-5CB6-312C-62EDB1057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40986D-B2E6-E64A-9F09-D13E9F372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F22038-E401-9B59-43A1-1AFFB7DF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9856-7226-444F-ADC0-72F422A95248}" type="datetime1">
              <a:rPr lang="it-IT" smtClean="0"/>
              <a:t>11/03/2024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960FDE-D97A-7471-78F1-CE28AF302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7E22B4-7DF0-794F-F8A7-5684B7EA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E46192B8-55D9-4942-9C82-0B9DDA21D461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429" y="319213"/>
            <a:ext cx="1788972" cy="60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91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23C25-57A7-422D-B6C7-C275549FF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5"/>
            <a:ext cx="10515600" cy="54453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1D7BD-5B6C-4729-8C26-EC0268815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6619"/>
            <a:ext cx="10515600" cy="368034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677E2-EEEB-4625-AFD0-BA41ADF9E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38A2-E48C-4573-AA20-C4466D833044}" type="datetime1">
              <a:rPr lang="it-IT" smtClean="0"/>
              <a:t>11/03/2024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DC0B7-3FBE-491C-8FE8-55BD53B99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3BC19-E814-447A-9737-03C21E84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B13B172-409A-48BF-92CD-9E808051E234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8B6CE-46DE-458F-9FB7-666DF33C8D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31597"/>
            <a:ext cx="10515600" cy="45200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it-IT" sz="2400" b="1" dirty="0">
                <a:solidFill>
                  <a:srgbClr val="B27F47"/>
                </a:solidFill>
                <a:latin typeface="Titillium Bd" pitchFamily="2" charset="77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sub-title styles</a:t>
            </a:r>
            <a:endParaRPr lang="it-IT" dirty="0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429" y="319213"/>
            <a:ext cx="1788972" cy="60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97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63CD4-4668-4FC6-9FA0-9C78C4342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7F8F-7484-4CE0-939D-B357D859809E}" type="datetime1">
              <a:rPr lang="it-IT" smtClean="0"/>
              <a:t>11/03/2024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80035-87ED-481F-BA20-EE60B019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D36F7-444C-4BBE-9901-9D7D2895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B13B172-409A-48BF-92CD-9E808051E234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AD4B3F6-6C68-4448-9A54-C6BD041FE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335636"/>
            <a:ext cx="4925602" cy="241443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C7E8842-6CF4-4239-978C-24793C718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79437"/>
            <a:ext cx="492560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0595AC86-47A3-4B03-BA39-81256C7A369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1335636"/>
            <a:ext cx="5257800" cy="4525414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429" y="319213"/>
            <a:ext cx="1788972" cy="60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44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BA8B0-F68D-4A0D-8A24-8F78014D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6570B-BDA4-42C4-922B-A550CE793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26D08-C78C-4553-A117-1F0011D76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81DAE-08F7-4455-BD6C-BE39F64CE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B508-13A7-4663-9602-DA4A9F2A7E05}" type="datetime1">
              <a:rPr lang="it-IT" smtClean="0"/>
              <a:t>11/03/2024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ED7E12-FA56-48FD-AA8A-F0F91A8E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5207B-2CAE-431E-B6E5-F19E2A9F5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429" y="319213"/>
            <a:ext cx="1788972" cy="60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05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DA399C-1B0C-440F-B657-67652B399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7E2A-1A75-43CF-803C-78ECD0F6B503}" type="datetime1">
              <a:rPr lang="it-IT" smtClean="0"/>
              <a:t>11/03/2024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255F85-46AF-4BA1-AF87-BD384DE9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02AF58-9572-47BE-A27E-675094BA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170A749-EDF4-4F2E-B347-33EC26320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10515600" cy="540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645C435-9F3C-40A6-BA2D-BD3831F5FA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31597"/>
            <a:ext cx="10515600" cy="45200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it-IT" sz="2400" b="1" dirty="0">
                <a:solidFill>
                  <a:srgbClr val="B27F47"/>
                </a:solidFill>
                <a:latin typeface="Titillium Bd" pitchFamily="2" charset="77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sub-title styles</a:t>
            </a:r>
            <a:endParaRPr lang="it-IT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3523A13-DF16-439A-A901-D42A74C99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1548BF4-DA08-4F5A-BD58-1257B92A5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429" y="319213"/>
            <a:ext cx="1788972" cy="60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9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64FA8-0EC4-493B-8FF4-DB43442AD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EABCFE-413D-4F1C-BAAC-CBBB0BF41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CA93-36A9-4B22-938D-32B8C4015736}" type="datetime1">
              <a:rPr lang="it-IT" smtClean="0"/>
              <a:t>11/03/2024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4F461C-019F-49AF-A23C-B47D0FC8E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E70EE3-9A44-439E-9280-9267337E5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B13B172-409A-48BF-92CD-9E808051E234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429" y="319213"/>
            <a:ext cx="1788972" cy="60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87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F67D12-C271-44F1-A874-5C28BCD3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110A-889F-488D-9B8F-86BCE30C114D}" type="datetime1">
              <a:rPr lang="it-IT" smtClean="0"/>
              <a:t>11/03/2024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DA6622-24D6-47F0-9FF2-EB2FC437D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351582-F7D0-499A-8765-179B26F43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B13B172-409A-48BF-92CD-9E808051E234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429" y="319213"/>
            <a:ext cx="1788972" cy="60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98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E764F-CF80-49B6-8E4B-C193335C2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35636"/>
            <a:ext cx="6172200" cy="48413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F6AB0-1695-409A-92AC-42B69DBF8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96619"/>
            <a:ext cx="3932237" cy="36803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1C334-8129-4545-8C84-46DA06B03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4081-91B4-46A8-A074-ABED6390AA3E}" type="datetime1">
              <a:rPr lang="it-IT" smtClean="0"/>
              <a:t>11/03/2024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8F4DD-001E-4B6C-BAD4-62C2A6952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06F97-3F23-4DEE-B190-0481C297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9C5567D-41FF-426C-86BB-85B0FAD8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3932237" cy="78011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429" y="319213"/>
            <a:ext cx="1788972" cy="60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1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11955-3DB8-4C70-93FB-7A2C5F5DF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35636"/>
            <a:ext cx="6172200" cy="48413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B0AD8-6FDF-4622-85A4-51A8E967E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860-3EA0-4766-B7E0-B8924A381E4B}" type="datetime1">
              <a:rPr lang="it-IT" smtClean="0"/>
              <a:t>11/03/2024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D2E99-DBA0-4970-ABF3-9596AA57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DE91F-FFB0-4E6D-8AF8-6FBDBC0D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7F36783-77AA-4762-A0D4-79CAC3874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96619"/>
            <a:ext cx="3932237" cy="36803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0DBF051-2A17-4A20-A3FC-2B33FE5B7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3932237" cy="78011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429" y="319213"/>
            <a:ext cx="1788972" cy="60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49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838A3F9A-B0DF-455D-9D22-F973C5829AD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352350"/>
            <a:ext cx="12192000" cy="520700"/>
          </a:xfrm>
          <a:prstGeom prst="rect">
            <a:avLst/>
          </a:prstGeom>
        </p:spPr>
      </p:pic>
      <p:pic>
        <p:nvPicPr>
          <p:cNvPr id="7" name="Immagine 21">
            <a:extLst>
              <a:ext uri="{FF2B5EF4-FFF2-40B4-BE49-F238E27FC236}">
                <a16:creationId xmlns:a16="http://schemas.microsoft.com/office/drawing/2014/main" id="{05C8ED0B-EDF3-4C3A-92D1-A4F9DD64EA11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-25841"/>
            <a:ext cx="12192000" cy="12192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5A10E0-2D6B-4598-95E9-DAF7E2001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10515600" cy="780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6820F-9E8E-47CA-AD4E-6E99B9E0B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91137"/>
            <a:ext cx="10515600" cy="3885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69399-BC99-4040-8272-2E03FED91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it-IT" sz="1400" kern="1200" smtClean="0">
                <a:solidFill>
                  <a:schemeClr val="bg1">
                    <a:alpha val="50000"/>
                  </a:schemeClr>
                </a:solidFill>
                <a:latin typeface="Titillium" pitchFamily="2" charset="77"/>
                <a:ea typeface="+mn-ea"/>
                <a:cs typeface="+mn-cs"/>
              </a:defRPr>
            </a:lvl1pPr>
          </a:lstStyle>
          <a:p>
            <a:fld id="{C54DFBE6-3567-4CF3-963B-722E564AF323}" type="datetime1">
              <a:rPr lang="it-IT" smtClean="0"/>
              <a:t>11/03/2024</a:t>
            </a:fld>
            <a:endParaRPr lang="it-I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7EE08-80FA-4652-929B-097368378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it-IT" sz="1400" kern="1200" smtClean="0">
                <a:solidFill>
                  <a:schemeClr val="bg1">
                    <a:alpha val="50000"/>
                  </a:schemeClr>
                </a:solidFill>
                <a:latin typeface="Titillium" pitchFamily="2" charset="77"/>
                <a:ea typeface="+mn-ea"/>
                <a:cs typeface="+mn-cs"/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B07AC-22DD-4854-AF1C-98DD868E2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kern="1200" smtClean="0">
                <a:solidFill>
                  <a:schemeClr val="bg1">
                    <a:alpha val="50000"/>
                  </a:schemeClr>
                </a:solidFill>
                <a:latin typeface="Titillium" pitchFamily="2" charset="77"/>
                <a:ea typeface="+mn-ea"/>
                <a:cs typeface="+mn-cs"/>
              </a:defRPr>
            </a:lvl1pPr>
          </a:lstStyle>
          <a:p>
            <a:fld id="{9B13B172-409A-48BF-92CD-9E808051E234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143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it-IT" sz="2800" b="1" kern="1200" dirty="0">
          <a:solidFill>
            <a:srgbClr val="B27F47"/>
          </a:solidFill>
          <a:latin typeface="Titillium Bd" pitchFamily="2" charset="77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600" kern="1200" dirty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CCC7D-5E06-47A8-A7BC-3298CBC830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Missione 4 </a:t>
            </a:r>
            <a:br>
              <a:rPr lang="it-IT" dirty="0"/>
            </a:br>
            <a:r>
              <a:rPr lang="it-IT" dirty="0"/>
              <a:t>Istruzione e Ricerca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F7673-4CDE-4739-943F-69412A8247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8DD676-B753-4CB8-A8F7-2BEFC134999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5681662"/>
            <a:ext cx="3795444" cy="688657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3493EFC-2295-B998-94C4-331E486C4EC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8449" y="2106202"/>
            <a:ext cx="5712431" cy="3754848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689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92B8-55D9-4942-9C82-0B9DDA21D461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8685D1E-7574-64F3-7287-F2361A4B9412}"/>
              </a:ext>
            </a:extLst>
          </p:cNvPr>
          <p:cNvSpPr txBox="1"/>
          <p:nvPr/>
        </p:nvSpPr>
        <p:spPr>
          <a:xfrm>
            <a:off x="6712747" y="6426382"/>
            <a:ext cx="5317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dirty="0">
                <a:solidFill>
                  <a:srgbClr val="FFFFFF"/>
                </a:solidFill>
                <a:latin typeface="Titillium" pitchFamily="2" charset="77"/>
              </a:rPr>
              <a:t>Missione 4 </a:t>
            </a:r>
            <a:r>
              <a:rPr lang="it-IT" sz="1400" b="1" dirty="0">
                <a:solidFill>
                  <a:srgbClr val="FFFFFF"/>
                </a:solidFill>
                <a:latin typeface="Titillium" pitchFamily="2" charset="77"/>
              </a:rPr>
              <a:t>• Istruzione e Ricerca </a:t>
            </a:r>
            <a:endParaRPr lang="it-IT" sz="1400" dirty="0">
              <a:solidFill>
                <a:srgbClr val="FFFFFF"/>
              </a:solidFill>
              <a:latin typeface="Titill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45044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MUR_SoggAttuatori.potx" id="{9805767C-2E52-4DE8-B760-2E02FDAAF4CD}" vid="{686DB170-6579-47D4-A971-0F75D53EEB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9347A8725AA734EBE527B76BB04587F" ma:contentTypeVersion="11" ma:contentTypeDescription="Creare un nuovo documento." ma:contentTypeScope="" ma:versionID="ebd7f7393852f568923c59e6eeeac864">
  <xsd:schema xmlns:xsd="http://www.w3.org/2001/XMLSchema" xmlns:xs="http://www.w3.org/2001/XMLSchema" xmlns:p="http://schemas.microsoft.com/office/2006/metadata/properties" xmlns:ns3="d2b3df68-07b5-4773-aba1-bd9b51ecb5e8" targetNamespace="http://schemas.microsoft.com/office/2006/metadata/properties" ma:root="true" ma:fieldsID="3edbb0ded3950d492ef0c767efa53d66" ns3:_="">
    <xsd:import namespace="d2b3df68-07b5-4773-aba1-bd9b51ecb5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b3df68-07b5-4773-aba1-bd9b51ecb5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467FBC-AEAE-4EC2-BF36-9EF027E22BDD}">
  <ds:schemaRefs>
    <ds:schemaRef ds:uri="http://purl.org/dc/terms/"/>
    <ds:schemaRef ds:uri="http://purl.org/dc/dcmitype/"/>
    <ds:schemaRef ds:uri="d2b3df68-07b5-4773-aba1-bd9b51ecb5e8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0BE24F4-7EB1-434B-8205-B2D5D65848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69CF4B-BB58-4973-8130-55C8039EEC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b3df68-07b5-4773-aba1-bd9b51ecb5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MUR_SoggAttuatori</Template>
  <TotalTime>1711</TotalTime>
  <Words>14</Words>
  <Application>Microsoft Office PowerPoint</Application>
  <PresentationFormat>Widescreen</PresentationFormat>
  <Paragraphs>4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Titillium</vt:lpstr>
      <vt:lpstr>Titillium Bd</vt:lpstr>
      <vt:lpstr>Tema di Office</vt:lpstr>
      <vt:lpstr>Missione 4  Istruzione e Ricerca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Lanza Luisa</dc:creator>
  <cp:lastModifiedBy>MARIA LAURA VALLEFUOCO</cp:lastModifiedBy>
  <cp:revision>223</cp:revision>
  <cp:lastPrinted>2023-03-01T16:58:44Z</cp:lastPrinted>
  <dcterms:created xsi:type="dcterms:W3CDTF">2022-10-26T09:11:02Z</dcterms:created>
  <dcterms:modified xsi:type="dcterms:W3CDTF">2024-03-11T09:21:35Z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0x010100C9347A8725AA734EBE527B76BB04587F</vt:lpwstr>
  </property>
  <property fmtid="{D5CDD505-2E9C-101B-9397-08002B2CF9AE}" pid="4" name="MSIP_Label_2ad0b24d-6422-44b0-b3de-abb3a9e8c81a_Enabled">
    <vt:lpwstr>true</vt:lpwstr>
  </property>
  <property fmtid="{D5CDD505-2E9C-101B-9397-08002B2CF9AE}" pid="5" name="MSIP_Label_2ad0b24d-6422-44b0-b3de-abb3a9e8c81a_SetDate">
    <vt:lpwstr>2024-03-11T09:21:15Z</vt:lpwstr>
  </property>
  <property fmtid="{D5CDD505-2E9C-101B-9397-08002B2CF9AE}" pid="6" name="MSIP_Label_2ad0b24d-6422-44b0-b3de-abb3a9e8c81a_Method">
    <vt:lpwstr>Standard</vt:lpwstr>
  </property>
  <property fmtid="{D5CDD505-2E9C-101B-9397-08002B2CF9AE}" pid="7" name="MSIP_Label_2ad0b24d-6422-44b0-b3de-abb3a9e8c81a_Name">
    <vt:lpwstr>defa4170-0d19-0005-0004-bc88714345d2</vt:lpwstr>
  </property>
  <property fmtid="{D5CDD505-2E9C-101B-9397-08002B2CF9AE}" pid="8" name="MSIP_Label_2ad0b24d-6422-44b0-b3de-abb3a9e8c81a_SiteId">
    <vt:lpwstr>2fcfe26a-bb62-46b0-b1e3-28f9da0c45fd</vt:lpwstr>
  </property>
  <property fmtid="{D5CDD505-2E9C-101B-9397-08002B2CF9AE}" pid="9" name="MSIP_Label_2ad0b24d-6422-44b0-b3de-abb3a9e8c81a_ActionId">
    <vt:lpwstr>5cd0e97c-7da3-49f5-a0b9-4201ac5c94f9</vt:lpwstr>
  </property>
  <property fmtid="{D5CDD505-2E9C-101B-9397-08002B2CF9AE}" pid="10" name="MSIP_Label_2ad0b24d-6422-44b0-b3de-abb3a9e8c81a_ContentBits">
    <vt:lpwstr>0</vt:lpwstr>
  </property>
</Properties>
</file>